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7" r:id="rId1"/>
  </p:sldMasterIdLst>
  <p:notesMasterIdLst>
    <p:notesMasterId r:id="rId3"/>
  </p:notesMasterIdLst>
  <p:sldIdLst>
    <p:sldId id="256" r:id="rId2"/>
  </p:sldIdLst>
  <p:sldSz cx="9612313" cy="12801600"/>
  <p:notesSz cx="9932988" cy="143605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39" d="100"/>
          <a:sy n="39" d="100"/>
        </p:scale>
        <p:origin x="22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4029" cy="719223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5764" y="1"/>
            <a:ext cx="4305627" cy="719223"/>
          </a:xfrm>
          <a:prstGeom prst="rect">
            <a:avLst/>
          </a:prstGeom>
        </p:spPr>
        <p:txBody>
          <a:bodyPr vert="horz" lIns="91925" tIns="45962" rIns="91925" bIns="45962" rtlCol="0"/>
          <a:lstStyle>
            <a:lvl1pPr algn="r">
              <a:defRPr sz="1200"/>
            </a:lvl1pPr>
          </a:lstStyle>
          <a:p>
            <a:fld id="{A68EDC5E-9D1D-4CA8-B83F-6279BD8A2C6A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48013" y="1795463"/>
            <a:ext cx="3640137" cy="4846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2" rIns="91925" bIns="4596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098" y="6911552"/>
            <a:ext cx="7946390" cy="5653310"/>
          </a:xfrm>
          <a:prstGeom prst="rect">
            <a:avLst/>
          </a:prstGeom>
        </p:spPr>
        <p:txBody>
          <a:bodyPr vert="horz" lIns="91925" tIns="45962" rIns="91925" bIns="4596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13641303"/>
            <a:ext cx="4304029" cy="719223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5764" y="13641303"/>
            <a:ext cx="4305627" cy="719223"/>
          </a:xfrm>
          <a:prstGeom prst="rect">
            <a:avLst/>
          </a:prstGeom>
        </p:spPr>
        <p:txBody>
          <a:bodyPr vert="horz" lIns="91925" tIns="45962" rIns="91925" bIns="45962" rtlCol="0" anchor="b"/>
          <a:lstStyle>
            <a:lvl1pPr algn="r">
              <a:defRPr sz="1200"/>
            </a:lvl1pPr>
          </a:lstStyle>
          <a:p>
            <a:fld id="{6CD33675-98E7-42EF-B627-5BEB5A7BE4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06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1pPr>
    <a:lvl2pPr marL="610978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2pPr>
    <a:lvl3pPr marL="1221957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3pPr>
    <a:lvl4pPr marL="1832935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4pPr>
    <a:lvl5pPr marL="2443914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5pPr>
    <a:lvl6pPr marL="3054892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6pPr>
    <a:lvl7pPr marL="3665872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7pPr>
    <a:lvl8pPr marL="4276850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8pPr>
    <a:lvl9pPr marL="4887829" algn="l" defTabSz="1221957" rtl="0" eaLnBrk="1" latinLnBrk="0" hangingPunct="1">
      <a:defRPr kumimoji="1"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924" y="2095078"/>
            <a:ext cx="8170466" cy="4456853"/>
          </a:xfrm>
        </p:spPr>
        <p:txBody>
          <a:bodyPr anchor="b"/>
          <a:lstStyle>
            <a:lvl1pPr algn="ctr">
              <a:defRPr sz="63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1539" y="6723804"/>
            <a:ext cx="7209235" cy="3090756"/>
          </a:xfrm>
        </p:spPr>
        <p:txBody>
          <a:bodyPr/>
          <a:lstStyle>
            <a:lvl1pPr marL="0" indent="0" algn="ctr">
              <a:buNone/>
              <a:defRPr sz="2523"/>
            </a:lvl1pPr>
            <a:lvl2pPr marL="480609" indent="0" algn="ctr">
              <a:buNone/>
              <a:defRPr sz="2102"/>
            </a:lvl2pPr>
            <a:lvl3pPr marL="961217" indent="0" algn="ctr">
              <a:buNone/>
              <a:defRPr sz="1892"/>
            </a:lvl3pPr>
            <a:lvl4pPr marL="1441826" indent="0" algn="ctr">
              <a:buNone/>
              <a:defRPr sz="1682"/>
            </a:lvl4pPr>
            <a:lvl5pPr marL="1922435" indent="0" algn="ctr">
              <a:buNone/>
              <a:defRPr sz="1682"/>
            </a:lvl5pPr>
            <a:lvl6pPr marL="2403043" indent="0" algn="ctr">
              <a:buNone/>
              <a:defRPr sz="1682"/>
            </a:lvl6pPr>
            <a:lvl7pPr marL="2883652" indent="0" algn="ctr">
              <a:buNone/>
              <a:defRPr sz="1682"/>
            </a:lvl7pPr>
            <a:lvl8pPr marL="3364260" indent="0" algn="ctr">
              <a:buNone/>
              <a:defRPr sz="1682"/>
            </a:lvl8pPr>
            <a:lvl9pPr marL="3844869" indent="0" algn="ctr">
              <a:buNone/>
              <a:defRPr sz="168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BFF9-0DCE-41D4-9E9C-2177BF9C9B67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55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0BFF-97A2-4661-851B-6A6399DB22AB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27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812" y="681567"/>
            <a:ext cx="2072655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847" y="681567"/>
            <a:ext cx="609781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19662-AD58-4B81-9AD2-37CADB9B3644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42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5584-ABB8-445C-BAA9-03B4B4AB544F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53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841" y="3191514"/>
            <a:ext cx="8290620" cy="5325109"/>
          </a:xfrm>
        </p:spPr>
        <p:txBody>
          <a:bodyPr anchor="b"/>
          <a:lstStyle>
            <a:lvl1pPr>
              <a:defRPr sz="630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841" y="8567000"/>
            <a:ext cx="8290620" cy="2800349"/>
          </a:xfrm>
        </p:spPr>
        <p:txBody>
          <a:bodyPr/>
          <a:lstStyle>
            <a:lvl1pPr marL="0" indent="0">
              <a:buNone/>
              <a:defRPr sz="2523">
                <a:solidFill>
                  <a:schemeClr val="tx1"/>
                </a:solidFill>
              </a:defRPr>
            </a:lvl1pPr>
            <a:lvl2pPr marL="480609" indent="0">
              <a:buNone/>
              <a:defRPr sz="2102">
                <a:solidFill>
                  <a:schemeClr val="tx1">
                    <a:tint val="75000"/>
                  </a:schemeClr>
                </a:solidFill>
              </a:defRPr>
            </a:lvl2pPr>
            <a:lvl3pPr marL="961217" indent="0">
              <a:buNone/>
              <a:defRPr sz="1892">
                <a:solidFill>
                  <a:schemeClr val="tx1">
                    <a:tint val="75000"/>
                  </a:schemeClr>
                </a:solidFill>
              </a:defRPr>
            </a:lvl3pPr>
            <a:lvl4pPr marL="1441826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4pPr>
            <a:lvl5pPr marL="1922435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5pPr>
            <a:lvl6pPr marL="2403043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6pPr>
            <a:lvl7pPr marL="2883652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7pPr>
            <a:lvl8pPr marL="3364260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8pPr>
            <a:lvl9pPr marL="3844869" indent="0">
              <a:buNone/>
              <a:defRPr sz="16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9C286-4426-4FE9-81B7-F08BBE34B175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16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847" y="3407833"/>
            <a:ext cx="4085233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6233" y="3407833"/>
            <a:ext cx="4085233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C20C-36A5-44AD-A0F5-49E262A66986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066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98" y="681570"/>
            <a:ext cx="8290620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2100" y="3138171"/>
            <a:ext cx="4066458" cy="1537969"/>
          </a:xfrm>
        </p:spPr>
        <p:txBody>
          <a:bodyPr anchor="b"/>
          <a:lstStyle>
            <a:lvl1pPr marL="0" indent="0">
              <a:buNone/>
              <a:defRPr sz="2523" b="1"/>
            </a:lvl1pPr>
            <a:lvl2pPr marL="480609" indent="0">
              <a:buNone/>
              <a:defRPr sz="2102" b="1"/>
            </a:lvl2pPr>
            <a:lvl3pPr marL="961217" indent="0">
              <a:buNone/>
              <a:defRPr sz="1892" b="1"/>
            </a:lvl3pPr>
            <a:lvl4pPr marL="1441826" indent="0">
              <a:buNone/>
              <a:defRPr sz="1682" b="1"/>
            </a:lvl4pPr>
            <a:lvl5pPr marL="1922435" indent="0">
              <a:buNone/>
              <a:defRPr sz="1682" b="1"/>
            </a:lvl5pPr>
            <a:lvl6pPr marL="2403043" indent="0">
              <a:buNone/>
              <a:defRPr sz="1682" b="1"/>
            </a:lvl6pPr>
            <a:lvl7pPr marL="2883652" indent="0">
              <a:buNone/>
              <a:defRPr sz="1682" b="1"/>
            </a:lvl7pPr>
            <a:lvl8pPr marL="3364260" indent="0">
              <a:buNone/>
              <a:defRPr sz="1682" b="1"/>
            </a:lvl8pPr>
            <a:lvl9pPr marL="3844869" indent="0">
              <a:buNone/>
              <a:defRPr sz="168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2100" y="4676140"/>
            <a:ext cx="4066458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6234" y="3138171"/>
            <a:ext cx="4086485" cy="1537969"/>
          </a:xfrm>
        </p:spPr>
        <p:txBody>
          <a:bodyPr anchor="b"/>
          <a:lstStyle>
            <a:lvl1pPr marL="0" indent="0">
              <a:buNone/>
              <a:defRPr sz="2523" b="1"/>
            </a:lvl1pPr>
            <a:lvl2pPr marL="480609" indent="0">
              <a:buNone/>
              <a:defRPr sz="2102" b="1"/>
            </a:lvl2pPr>
            <a:lvl3pPr marL="961217" indent="0">
              <a:buNone/>
              <a:defRPr sz="1892" b="1"/>
            </a:lvl3pPr>
            <a:lvl4pPr marL="1441826" indent="0">
              <a:buNone/>
              <a:defRPr sz="1682" b="1"/>
            </a:lvl4pPr>
            <a:lvl5pPr marL="1922435" indent="0">
              <a:buNone/>
              <a:defRPr sz="1682" b="1"/>
            </a:lvl5pPr>
            <a:lvl6pPr marL="2403043" indent="0">
              <a:buNone/>
              <a:defRPr sz="1682" b="1"/>
            </a:lvl6pPr>
            <a:lvl7pPr marL="2883652" indent="0">
              <a:buNone/>
              <a:defRPr sz="1682" b="1"/>
            </a:lvl7pPr>
            <a:lvl8pPr marL="3364260" indent="0">
              <a:buNone/>
              <a:defRPr sz="1682" b="1"/>
            </a:lvl8pPr>
            <a:lvl9pPr marL="3844869" indent="0">
              <a:buNone/>
              <a:defRPr sz="168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6234" y="4676140"/>
            <a:ext cx="4086485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517B-E98B-4C3E-ADC6-B7376FEFFDC0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5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DA1D-66D7-4C1A-AC33-95F1A3EB7F42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77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BF560-2F8A-4CCD-A2D6-00BFDD53BE40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75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99" y="853440"/>
            <a:ext cx="3100221" cy="2987040"/>
          </a:xfrm>
        </p:spPr>
        <p:txBody>
          <a:bodyPr anchor="b"/>
          <a:lstStyle>
            <a:lvl1pPr>
              <a:defRPr sz="336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6485" y="1843196"/>
            <a:ext cx="4866233" cy="9097433"/>
          </a:xfrm>
        </p:spPr>
        <p:txBody>
          <a:bodyPr/>
          <a:lstStyle>
            <a:lvl1pPr>
              <a:defRPr sz="3364"/>
            </a:lvl1pPr>
            <a:lvl2pPr>
              <a:defRPr sz="2943"/>
            </a:lvl2pPr>
            <a:lvl3pPr>
              <a:defRPr sz="2523"/>
            </a:lvl3pPr>
            <a:lvl4pPr>
              <a:defRPr sz="2102"/>
            </a:lvl4pPr>
            <a:lvl5pPr>
              <a:defRPr sz="2102"/>
            </a:lvl5pPr>
            <a:lvl6pPr>
              <a:defRPr sz="2102"/>
            </a:lvl6pPr>
            <a:lvl7pPr>
              <a:defRPr sz="2102"/>
            </a:lvl7pPr>
            <a:lvl8pPr>
              <a:defRPr sz="2102"/>
            </a:lvl8pPr>
            <a:lvl9pPr>
              <a:defRPr sz="2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099" y="3840480"/>
            <a:ext cx="3100221" cy="7114964"/>
          </a:xfrm>
        </p:spPr>
        <p:txBody>
          <a:bodyPr/>
          <a:lstStyle>
            <a:lvl1pPr marL="0" indent="0">
              <a:buNone/>
              <a:defRPr sz="1682"/>
            </a:lvl1pPr>
            <a:lvl2pPr marL="480609" indent="0">
              <a:buNone/>
              <a:defRPr sz="1472"/>
            </a:lvl2pPr>
            <a:lvl3pPr marL="961217" indent="0">
              <a:buNone/>
              <a:defRPr sz="1261"/>
            </a:lvl3pPr>
            <a:lvl4pPr marL="1441826" indent="0">
              <a:buNone/>
              <a:defRPr sz="1051"/>
            </a:lvl4pPr>
            <a:lvl5pPr marL="1922435" indent="0">
              <a:buNone/>
              <a:defRPr sz="1051"/>
            </a:lvl5pPr>
            <a:lvl6pPr marL="2403043" indent="0">
              <a:buNone/>
              <a:defRPr sz="1051"/>
            </a:lvl6pPr>
            <a:lvl7pPr marL="2883652" indent="0">
              <a:buNone/>
              <a:defRPr sz="1051"/>
            </a:lvl7pPr>
            <a:lvl8pPr marL="3364260" indent="0">
              <a:buNone/>
              <a:defRPr sz="1051"/>
            </a:lvl8pPr>
            <a:lvl9pPr marL="3844869" indent="0">
              <a:buNone/>
              <a:defRPr sz="10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95E6-635D-46F6-A92F-01EBE4D54E4C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77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99" y="853440"/>
            <a:ext cx="3100221" cy="2987040"/>
          </a:xfrm>
        </p:spPr>
        <p:txBody>
          <a:bodyPr anchor="b"/>
          <a:lstStyle>
            <a:lvl1pPr>
              <a:defRPr sz="336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6485" y="1843196"/>
            <a:ext cx="4866233" cy="9097433"/>
          </a:xfrm>
        </p:spPr>
        <p:txBody>
          <a:bodyPr anchor="t"/>
          <a:lstStyle>
            <a:lvl1pPr marL="0" indent="0">
              <a:buNone/>
              <a:defRPr sz="3364"/>
            </a:lvl1pPr>
            <a:lvl2pPr marL="480609" indent="0">
              <a:buNone/>
              <a:defRPr sz="2943"/>
            </a:lvl2pPr>
            <a:lvl3pPr marL="961217" indent="0">
              <a:buNone/>
              <a:defRPr sz="2523"/>
            </a:lvl3pPr>
            <a:lvl4pPr marL="1441826" indent="0">
              <a:buNone/>
              <a:defRPr sz="2102"/>
            </a:lvl4pPr>
            <a:lvl5pPr marL="1922435" indent="0">
              <a:buNone/>
              <a:defRPr sz="2102"/>
            </a:lvl5pPr>
            <a:lvl6pPr marL="2403043" indent="0">
              <a:buNone/>
              <a:defRPr sz="2102"/>
            </a:lvl6pPr>
            <a:lvl7pPr marL="2883652" indent="0">
              <a:buNone/>
              <a:defRPr sz="2102"/>
            </a:lvl7pPr>
            <a:lvl8pPr marL="3364260" indent="0">
              <a:buNone/>
              <a:defRPr sz="2102"/>
            </a:lvl8pPr>
            <a:lvl9pPr marL="3844869" indent="0">
              <a:buNone/>
              <a:defRPr sz="210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099" y="3840480"/>
            <a:ext cx="3100221" cy="7114964"/>
          </a:xfrm>
        </p:spPr>
        <p:txBody>
          <a:bodyPr/>
          <a:lstStyle>
            <a:lvl1pPr marL="0" indent="0">
              <a:buNone/>
              <a:defRPr sz="1682"/>
            </a:lvl1pPr>
            <a:lvl2pPr marL="480609" indent="0">
              <a:buNone/>
              <a:defRPr sz="1472"/>
            </a:lvl2pPr>
            <a:lvl3pPr marL="961217" indent="0">
              <a:buNone/>
              <a:defRPr sz="1261"/>
            </a:lvl3pPr>
            <a:lvl4pPr marL="1441826" indent="0">
              <a:buNone/>
              <a:defRPr sz="1051"/>
            </a:lvl4pPr>
            <a:lvl5pPr marL="1922435" indent="0">
              <a:buNone/>
              <a:defRPr sz="1051"/>
            </a:lvl5pPr>
            <a:lvl6pPr marL="2403043" indent="0">
              <a:buNone/>
              <a:defRPr sz="1051"/>
            </a:lvl6pPr>
            <a:lvl7pPr marL="2883652" indent="0">
              <a:buNone/>
              <a:defRPr sz="1051"/>
            </a:lvl7pPr>
            <a:lvl8pPr marL="3364260" indent="0">
              <a:buNone/>
              <a:defRPr sz="1051"/>
            </a:lvl8pPr>
            <a:lvl9pPr marL="3844869" indent="0">
              <a:buNone/>
              <a:defRPr sz="10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E660B-7083-4F37-BE7A-69C8AD388F56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24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847" y="681570"/>
            <a:ext cx="8290620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847" y="3407833"/>
            <a:ext cx="8290620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847" y="11865189"/>
            <a:ext cx="21627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A6E3-F66D-4628-B67A-FBB4D11415F0}" type="datetime1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4079" y="11865189"/>
            <a:ext cx="3244156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令和</a:t>
            </a:r>
            <a:r>
              <a:rPr kumimoji="1" lang="en-US" altLang="ja-JP"/>
              <a:t>5</a:t>
            </a:r>
            <a:r>
              <a:rPr kumimoji="1" lang="ja-JP" altLang="en-US"/>
              <a:t>年</a:t>
            </a:r>
            <a:r>
              <a:rPr kumimoji="1" lang="en-US" altLang="ja-JP"/>
              <a:t>3</a:t>
            </a:r>
            <a:r>
              <a:rPr kumimoji="1" lang="ja-JP" altLang="en-US"/>
              <a:t>月</a:t>
            </a:r>
            <a:r>
              <a:rPr kumimoji="1" lang="en-US" altLang="ja-JP"/>
              <a:t>13</a:t>
            </a:r>
            <a:r>
              <a:rPr kumimoji="1" lang="ja-JP" altLang="en-US"/>
              <a:t>日　　いけだ病院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8696" y="11865189"/>
            <a:ext cx="21627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8A918-AE8B-499E-8A31-AA3D81FD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34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hf sldNum="0" hdr="0" dt="0"/>
  <p:txStyles>
    <p:titleStyle>
      <a:lvl1pPr algn="l" defTabSz="961217" rtl="0" eaLnBrk="1" latinLnBrk="0" hangingPunct="1">
        <a:lnSpc>
          <a:spcPct val="90000"/>
        </a:lnSpc>
        <a:spcBef>
          <a:spcPct val="0"/>
        </a:spcBef>
        <a:buNone/>
        <a:defRPr kumimoji="1" sz="46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304" indent="-240304" algn="l" defTabSz="961217" rtl="0" eaLnBrk="1" latinLnBrk="0" hangingPunct="1">
        <a:lnSpc>
          <a:spcPct val="90000"/>
        </a:lnSpc>
        <a:spcBef>
          <a:spcPts val="1051"/>
        </a:spcBef>
        <a:buFont typeface="Arial" panose="020B0604020202020204" pitchFamily="34" charset="0"/>
        <a:buChar char="•"/>
        <a:defRPr kumimoji="1" sz="2943" kern="1200">
          <a:solidFill>
            <a:schemeClr val="tx1"/>
          </a:solidFill>
          <a:latin typeface="+mn-lt"/>
          <a:ea typeface="+mn-ea"/>
          <a:cs typeface="+mn-cs"/>
        </a:defRPr>
      </a:lvl1pPr>
      <a:lvl2pPr marL="720913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2523" kern="1200">
          <a:solidFill>
            <a:schemeClr val="tx1"/>
          </a:solidFill>
          <a:latin typeface="+mn-lt"/>
          <a:ea typeface="+mn-ea"/>
          <a:cs typeface="+mn-cs"/>
        </a:defRPr>
      </a:lvl2pPr>
      <a:lvl3pPr marL="1201522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2102" kern="1200">
          <a:solidFill>
            <a:schemeClr val="tx1"/>
          </a:solidFill>
          <a:latin typeface="+mn-lt"/>
          <a:ea typeface="+mn-ea"/>
          <a:cs typeface="+mn-cs"/>
        </a:defRPr>
      </a:lvl3pPr>
      <a:lvl4pPr marL="1682130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4pPr>
      <a:lvl5pPr marL="2162739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5pPr>
      <a:lvl6pPr marL="2643348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6pPr>
      <a:lvl7pPr marL="3123956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7pPr>
      <a:lvl8pPr marL="3604565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8pPr>
      <a:lvl9pPr marL="4085173" indent="-240304" algn="l" defTabSz="961217" rtl="0" eaLnBrk="1" latinLnBrk="0" hangingPunct="1">
        <a:lnSpc>
          <a:spcPct val="90000"/>
        </a:lnSpc>
        <a:spcBef>
          <a:spcPts val="526"/>
        </a:spcBef>
        <a:buFont typeface="Arial" panose="020B0604020202020204" pitchFamily="34" charset="0"/>
        <a:buChar char="•"/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1pPr>
      <a:lvl2pPr marL="480609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2pPr>
      <a:lvl3pPr marL="961217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3pPr>
      <a:lvl4pPr marL="1441826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4pPr>
      <a:lvl5pPr marL="1922435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5pPr>
      <a:lvl6pPr marL="2403043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6pPr>
      <a:lvl7pPr marL="2883652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7pPr>
      <a:lvl8pPr marL="3364260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8pPr>
      <a:lvl9pPr marL="3844869" algn="l" defTabSz="961217" rtl="0" eaLnBrk="1" latinLnBrk="0" hangingPunct="1">
        <a:defRPr kumimoji="1" sz="18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B034E9-6013-08A0-C3DC-C816DED9F280}"/>
              </a:ext>
            </a:extLst>
          </p:cNvPr>
          <p:cNvSpPr/>
          <p:nvPr/>
        </p:nvSpPr>
        <p:spPr>
          <a:xfrm>
            <a:off x="5557" y="0"/>
            <a:ext cx="9705658" cy="1280160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516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09FDF9-F372-3671-CA91-59EB81294C33}"/>
              </a:ext>
            </a:extLst>
          </p:cNvPr>
          <p:cNvSpPr/>
          <p:nvPr/>
        </p:nvSpPr>
        <p:spPr>
          <a:xfrm>
            <a:off x="999463" y="724548"/>
            <a:ext cx="7613386" cy="14415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203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来院されるすべての方へ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B53ACA-D951-F441-D661-CD593AB2C90C}"/>
              </a:ext>
            </a:extLst>
          </p:cNvPr>
          <p:cNvSpPr/>
          <p:nvPr/>
        </p:nvSpPr>
        <p:spPr>
          <a:xfrm>
            <a:off x="999464" y="2571582"/>
            <a:ext cx="7613387" cy="2049758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日以降、</a:t>
            </a:r>
            <a:endParaRPr lang="en-US" altLang="ja-JP" sz="4257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マスク着用は</a:t>
            </a:r>
            <a:r>
              <a:rPr lang="en-US" altLang="ja-JP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個人の判断</a:t>
            </a:r>
            <a:r>
              <a:rPr lang="en-US" altLang="ja-JP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lang="en-US" altLang="ja-JP" sz="4257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4257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なりますが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2350EC-0B57-EEA0-77A6-74618EA3A8CD}"/>
              </a:ext>
            </a:extLst>
          </p:cNvPr>
          <p:cNvSpPr/>
          <p:nvPr/>
        </p:nvSpPr>
        <p:spPr>
          <a:xfrm>
            <a:off x="1922981" y="4497454"/>
            <a:ext cx="5586153" cy="12388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94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病院内では</a:t>
            </a:r>
            <a:endParaRPr lang="en-US" altLang="ja-JP" sz="7094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028" name="Picture 4" descr="マスクのイラスト画像">
            <a:extLst>
              <a:ext uri="{FF2B5EF4-FFF2-40B4-BE49-F238E27FC236}">
                <a16:creationId xmlns:a16="http://schemas.microsoft.com/office/drawing/2014/main" id="{AC3205B9-0CD7-6BEC-9295-869693E64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" y="5026787"/>
            <a:ext cx="9601199" cy="4527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CADD5D2-2DD1-6E08-C7FD-B031F0D15B33}"/>
              </a:ext>
            </a:extLst>
          </p:cNvPr>
          <p:cNvSpPr/>
          <p:nvPr/>
        </p:nvSpPr>
        <p:spPr>
          <a:xfrm>
            <a:off x="2312098" y="6871570"/>
            <a:ext cx="5197036" cy="14325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94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マスク着用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10F649-AD91-FC95-61D4-003BF5636F92}"/>
              </a:ext>
            </a:extLst>
          </p:cNvPr>
          <p:cNvSpPr/>
          <p:nvPr/>
        </p:nvSpPr>
        <p:spPr>
          <a:xfrm>
            <a:off x="999464" y="8619832"/>
            <a:ext cx="7943937" cy="1801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94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をお願いします！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CF2B3B-C0E8-8EA4-12D3-5DA024D474BC}"/>
              </a:ext>
            </a:extLst>
          </p:cNvPr>
          <p:cNvSpPr/>
          <p:nvPr/>
        </p:nvSpPr>
        <p:spPr>
          <a:xfrm>
            <a:off x="999464" y="10047004"/>
            <a:ext cx="7943937" cy="2465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基礎疾患のある方、高齢者、妊婦さんなど</a:t>
            </a:r>
            <a:endParaRPr kumimoji="1" lang="en-US" altLang="ja-JP" sz="3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感染リスクの高い方が多く来院されています。</a:t>
            </a:r>
            <a:endParaRPr kumimoji="1" lang="en-US" altLang="ja-JP" sz="3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ご自身や身近な人を</a:t>
            </a:r>
            <a:r>
              <a:rPr kumimoji="1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感染から守る</a:t>
            </a:r>
            <a:r>
              <a:rPr kumimoji="1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ため、</a:t>
            </a:r>
            <a:endParaRPr kumimoji="1" lang="en-US" altLang="ja-JP" sz="32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マスク着用のご協力をお願い致します</a:t>
            </a:r>
            <a:r>
              <a:rPr kumimoji="1" lang="ja-JP" altLang="en-US" sz="2516" dirty="0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7DC79DF-CBC2-EC0B-DF7E-CCFE53347D7C}"/>
              </a:ext>
            </a:extLst>
          </p:cNvPr>
          <p:cNvSpPr/>
          <p:nvPr/>
        </p:nvSpPr>
        <p:spPr>
          <a:xfrm>
            <a:off x="4040894" y="12241912"/>
            <a:ext cx="5670321" cy="781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</a:rPr>
              <a:t>令和</a:t>
            </a:r>
            <a:r>
              <a:rPr kumimoji="1" lang="en-US" altLang="ja-JP" sz="2800" b="1" dirty="0">
                <a:solidFill>
                  <a:schemeClr val="tx1"/>
                </a:solidFill>
              </a:rPr>
              <a:t>5</a:t>
            </a:r>
            <a:r>
              <a:rPr kumimoji="1" lang="ja-JP" altLang="en-US" sz="2800" b="1" dirty="0">
                <a:solidFill>
                  <a:schemeClr val="tx1"/>
                </a:solidFill>
              </a:rPr>
              <a:t>年</a:t>
            </a:r>
            <a:r>
              <a:rPr kumimoji="1" lang="en-US" altLang="ja-JP" sz="2800" b="1" dirty="0">
                <a:solidFill>
                  <a:schemeClr val="tx1"/>
                </a:solidFill>
              </a:rPr>
              <a:t>3</a:t>
            </a:r>
            <a:r>
              <a:rPr kumimoji="1" lang="ja-JP" altLang="en-US" sz="2800" b="1" dirty="0">
                <a:solidFill>
                  <a:schemeClr val="tx1"/>
                </a:solidFill>
              </a:rPr>
              <a:t>月</a:t>
            </a:r>
            <a:r>
              <a:rPr kumimoji="1" lang="en-US" altLang="ja-JP" sz="2800" b="1" dirty="0">
                <a:solidFill>
                  <a:schemeClr val="tx1"/>
                </a:solidFill>
              </a:rPr>
              <a:t>13</a:t>
            </a:r>
            <a:r>
              <a:rPr kumimoji="1" lang="ja-JP" altLang="en-US" sz="2800" b="1" dirty="0">
                <a:solidFill>
                  <a:schemeClr val="tx1"/>
                </a:solidFill>
              </a:rPr>
              <a:t>日　　いけだ病院</a:t>
            </a:r>
          </a:p>
        </p:txBody>
      </p:sp>
    </p:spTree>
    <p:extLst>
      <p:ext uri="{BB962C8B-B14F-4D97-AF65-F5344CB8AC3E}">
        <p14:creationId xmlns:p14="http://schemas.microsoft.com/office/powerpoint/2010/main" val="178742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95</TotalTime>
  <Words>88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医療法人社団睦会 いけだ病院</dc:creator>
  <cp:lastModifiedBy>RECE-12-IKEDA</cp:lastModifiedBy>
  <cp:revision>4</cp:revision>
  <cp:lastPrinted>2023-03-12T23:45:12Z</cp:lastPrinted>
  <dcterms:created xsi:type="dcterms:W3CDTF">2023-03-10T08:45:09Z</dcterms:created>
  <dcterms:modified xsi:type="dcterms:W3CDTF">2023-03-13T00:35:42Z</dcterms:modified>
</cp:coreProperties>
</file>